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94" r:id="rId1"/>
  </p:sldMasterIdLst>
  <p:notesMasterIdLst>
    <p:notesMasterId r:id="rId8"/>
  </p:notesMasterIdLst>
  <p:sldIdLst>
    <p:sldId id="274" r:id="rId2"/>
    <p:sldId id="838" r:id="rId3"/>
    <p:sldId id="839" r:id="rId4"/>
    <p:sldId id="832" r:id="rId5"/>
    <p:sldId id="841" r:id="rId6"/>
    <p:sldId id="840" r:id="rId7"/>
  </p:sldIdLst>
  <p:sldSz cx="9144000" cy="5143500" type="screen16x9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1141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82282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23424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64565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057070" algn="l" defTabSz="82282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468484" algn="l" defTabSz="82282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879899" algn="l" defTabSz="82282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291314" algn="l" defTabSz="82282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6F1F8"/>
    <a:srgbClr val="EDEAF3"/>
    <a:srgbClr val="573A1D"/>
    <a:srgbClr val="714B25"/>
    <a:srgbClr val="81562B"/>
    <a:srgbClr val="DE5A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7133" autoAdjust="0"/>
  </p:normalViewPr>
  <p:slideViewPr>
    <p:cSldViewPr>
      <p:cViewPr varScale="1">
        <p:scale>
          <a:sx n="119" d="100"/>
          <a:sy n="119" d="100"/>
        </p:scale>
        <p:origin x="102" y="34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88759D-B0C8-4D33-A4CF-D4B71D670F43}" type="datetimeFigureOut">
              <a:rPr lang="nl-NL"/>
              <a:pPr>
                <a:defRPr/>
              </a:pPr>
              <a:t>14-4-2021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C33B0E-294A-451E-9976-2371968FE96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743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80" kern="1200">
        <a:solidFill>
          <a:schemeClr val="tx1"/>
        </a:solidFill>
        <a:latin typeface="+mn-lt"/>
        <a:ea typeface="+mn-ea"/>
        <a:cs typeface="+mn-cs"/>
      </a:defRPr>
    </a:lvl1pPr>
    <a:lvl2pPr marL="411414" algn="l" rtl="0" eaLnBrk="0" fontAlgn="base" hangingPunct="0">
      <a:spcBef>
        <a:spcPct val="30000"/>
      </a:spcBef>
      <a:spcAft>
        <a:spcPct val="0"/>
      </a:spcAft>
      <a:defRPr sz="1080" kern="1200">
        <a:solidFill>
          <a:schemeClr val="tx1"/>
        </a:solidFill>
        <a:latin typeface="+mn-lt"/>
        <a:ea typeface="+mn-ea"/>
        <a:cs typeface="+mn-cs"/>
      </a:defRPr>
    </a:lvl2pPr>
    <a:lvl3pPr marL="822829" algn="l" rtl="0" eaLnBrk="0" fontAlgn="base" hangingPunct="0">
      <a:spcBef>
        <a:spcPct val="30000"/>
      </a:spcBef>
      <a:spcAft>
        <a:spcPct val="0"/>
      </a:spcAft>
      <a:defRPr sz="1080" kern="1200">
        <a:solidFill>
          <a:schemeClr val="tx1"/>
        </a:solidFill>
        <a:latin typeface="+mn-lt"/>
        <a:ea typeface="+mn-ea"/>
        <a:cs typeface="+mn-cs"/>
      </a:defRPr>
    </a:lvl3pPr>
    <a:lvl4pPr marL="1234242" algn="l" rtl="0" eaLnBrk="0" fontAlgn="base" hangingPunct="0">
      <a:spcBef>
        <a:spcPct val="30000"/>
      </a:spcBef>
      <a:spcAft>
        <a:spcPct val="0"/>
      </a:spcAft>
      <a:defRPr sz="1080" kern="1200">
        <a:solidFill>
          <a:schemeClr val="tx1"/>
        </a:solidFill>
        <a:latin typeface="+mn-lt"/>
        <a:ea typeface="+mn-ea"/>
        <a:cs typeface="+mn-cs"/>
      </a:defRPr>
    </a:lvl4pPr>
    <a:lvl5pPr marL="1645657" algn="l" rtl="0" eaLnBrk="0" fontAlgn="base" hangingPunct="0">
      <a:spcBef>
        <a:spcPct val="30000"/>
      </a:spcBef>
      <a:spcAft>
        <a:spcPct val="0"/>
      </a:spcAft>
      <a:defRPr sz="1080" kern="1200">
        <a:solidFill>
          <a:schemeClr val="tx1"/>
        </a:solidFill>
        <a:latin typeface="+mn-lt"/>
        <a:ea typeface="+mn-ea"/>
        <a:cs typeface="+mn-cs"/>
      </a:defRPr>
    </a:lvl5pPr>
    <a:lvl6pPr marL="2057070" algn="l" defTabSz="822829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6pPr>
    <a:lvl7pPr marL="2468484" algn="l" defTabSz="822829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7pPr>
    <a:lvl8pPr marL="2879899" algn="l" defTabSz="822829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8pPr>
    <a:lvl9pPr marL="3291314" algn="l" defTabSz="822829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016377"/>
            <a:ext cx="8928992" cy="4018046"/>
          </a:xfrm>
        </p:spPr>
        <p:txBody>
          <a:bodyPr>
            <a:normAutofit/>
          </a:bodyPr>
          <a:lstStyle>
            <a:lvl1pPr marL="514340" indent="-514340">
              <a:buNone/>
              <a:defRPr sz="2600" baseline="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107505" y="109077"/>
            <a:ext cx="8928992" cy="842494"/>
          </a:xfrm>
        </p:spPr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5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 Toon Hoogte-20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5" name="Picture 9" descr="C:\Users\PC-Strijbos-2008\Pictures\9023919165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48164">
            <a:off x="7926669" y="245742"/>
            <a:ext cx="987451" cy="1289096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p Toon Hoogte-2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57274">
            <a:off x="7896961" y="210298"/>
            <a:ext cx="1006032" cy="1328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oh. de H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  <a:p>
            <a:pPr lvl="0"/>
            <a:r>
              <a:rPr lang="nl-NL" dirty="0"/>
              <a:t>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5" name="Picture 8" descr="C:\Users\PC-Strijbos-2008\Pictures\KL13300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6376" y="173887"/>
            <a:ext cx="1008112" cy="1302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angelische Liedbun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  <a:p>
            <a:pPr lvl="0"/>
            <a:r>
              <a:rPr lang="nl-NL" dirty="0"/>
              <a:t>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7704" y="238691"/>
            <a:ext cx="966785" cy="127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wek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  <a:p>
            <a:pPr lvl="0"/>
            <a:r>
              <a:rPr lang="nl-NL" dirty="0"/>
              <a:t>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5" name="Picture 10" descr="C:\Users\PC-Strijbos-2008\Pictures\cd_opwekking_2004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6444" y="238691"/>
            <a:ext cx="1058045" cy="95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kom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016377"/>
            <a:ext cx="8928992" cy="4018046"/>
          </a:xfrm>
        </p:spPr>
        <p:txBody>
          <a:bodyPr>
            <a:normAutofit/>
          </a:bodyPr>
          <a:lstStyle>
            <a:lvl1pPr marL="514340" indent="-514340">
              <a:buNone/>
              <a:defRPr sz="2600" baseline="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107505" y="109077"/>
            <a:ext cx="8928992" cy="842494"/>
          </a:xfrm>
        </p:spPr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5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7" name="Afbeelding 2">
            <a:extLst>
              <a:ext uri="{FF2B5EF4-FFF2-40B4-BE49-F238E27FC236}">
                <a16:creationId xmlns:a16="http://schemas.microsoft.com/office/drawing/2014/main" id="{AD1D79A5-2755-4B55-ABB3-40CDEF60C6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58334" y="121209"/>
            <a:ext cx="2478162" cy="172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edboek 19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4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8384" y="173886"/>
            <a:ext cx="936104" cy="1365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edboek 2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2050" name="Picture 2" descr="http://www.kameel.nl/dynamisch/bibliotheek/cache/800_300_1_26024_0_nl_liedboekblauwgroen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51543">
            <a:off x="7936763" y="173887"/>
            <a:ext cx="1027727" cy="142575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ndel 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 rot="179537">
            <a:off x="7984028" y="216657"/>
            <a:ext cx="1029350" cy="110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melhoo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1	Tab</a:t>
            </a:r>
          </a:p>
          <a:p>
            <a:pPr lvl="0"/>
            <a:r>
              <a:rPr lang="nl-NL" dirty="0"/>
              <a:t>	Tab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6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588226" y="238691"/>
            <a:ext cx="1223988" cy="5829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(1/x)</a:t>
            </a:r>
          </a:p>
        </p:txBody>
      </p:sp>
      <p:pic>
        <p:nvPicPr>
          <p:cNvPr id="7" name="Afbeelding 6" descr="hemelhoog.g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7891">
            <a:off x="7870986" y="171576"/>
            <a:ext cx="1051617" cy="133772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 sz="2600" baseline="0"/>
            </a:lvl1pPr>
          </a:lstStyle>
          <a:p>
            <a:pPr lvl="0"/>
            <a:r>
              <a:rPr lang="nl-NL" dirty="0"/>
              <a:t>Doorlopend met versnummers in de tekst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6" name="Picture 6" descr="C:\Users\Roelof Kluiver\Documents\Bluetooth Exchange Folder\IMAG0459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lum brigh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574" l="0" r="100000">
                        <a14:backgroundMark x1="95092" y1="9062" x2="95706" y2="974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222315">
            <a:off x="7940516" y="201046"/>
            <a:ext cx="979468" cy="126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B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893" marR="0" indent="-342893" algn="l" defTabSz="9143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600" baseline="0"/>
            </a:lvl1pPr>
          </a:lstStyle>
          <a:p>
            <a:pPr marL="342893" marR="0" lvl="0" indent="-342893" algn="l" defTabSz="9143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dirty="0"/>
              <a:t>Doorlopend met versnummers in de tekst </a:t>
            </a:r>
          </a:p>
          <a:p>
            <a:pPr lvl="0"/>
            <a:r>
              <a:rPr lang="nl-NL" dirty="0"/>
              <a:t>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7170" name="Picture 2" descr="http://www.hertog.nl/productimages/9789061269786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26333">
            <a:off x="7967608" y="233378"/>
            <a:ext cx="916472" cy="126248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14-Bijbel_Gewone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893" marR="0" indent="-342893" algn="l" defTabSz="9143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600" baseline="0"/>
            </a:lvl1pPr>
          </a:lstStyle>
          <a:p>
            <a:pPr marL="342893" marR="0" lvl="0" indent="-342893" algn="l" defTabSz="9143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dirty="0"/>
              <a:t>Doorlopend met versnummers in de tekst </a:t>
            </a:r>
          </a:p>
          <a:p>
            <a:pPr lvl="0"/>
            <a:r>
              <a:rPr lang="nl-NL" dirty="0"/>
              <a:t>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nl-NL" dirty="0"/>
              <a:t>Titel</a:t>
            </a:r>
          </a:p>
        </p:txBody>
      </p:sp>
      <p:pic>
        <p:nvPicPr>
          <p:cNvPr id="5" name="Afbeelding 4" descr="Bijbel-gewoneTaal.g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48465" y="173884"/>
            <a:ext cx="1016025" cy="129614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07505" y="109077"/>
            <a:ext cx="8928992" cy="8424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					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7504" y="1016377"/>
            <a:ext cx="8928992" cy="4018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 </a:t>
            </a:r>
          </a:p>
          <a:p>
            <a:pPr lvl="0"/>
            <a:endParaRPr lang="nl-N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</p:sldLayoutIdLst>
  <p:transition spd="slow">
    <p:fade/>
  </p:transition>
  <p:txStyles>
    <p:titleStyle>
      <a:lvl1pPr algn="l" defTabSz="914382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3" indent="-342893" algn="l" defTabSz="914382" rtl="0" eaLnBrk="1" latinLnBrk="0" hangingPunct="1">
        <a:spcBef>
          <a:spcPct val="20000"/>
        </a:spcBef>
        <a:buFont typeface="Arial" pitchFamily="34" charset="0"/>
        <a:buNone/>
        <a:defRPr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36" indent="-285744" algn="l" defTabSz="91438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7" indent="-228595" algn="l" defTabSz="9143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8" indent="-228595" algn="l" defTabSz="91438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59" indent="-228595" algn="l" defTabSz="91438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0" indent="-228595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1" indent="-228595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2" indent="-228595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2" indent="-228595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2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3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4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5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2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inhoud 10">
            <a:extLst>
              <a:ext uri="{FF2B5EF4-FFF2-40B4-BE49-F238E27FC236}">
                <a16:creationId xmlns:a16="http://schemas.microsoft.com/office/drawing/2014/main" id="{D60AFA6B-F61A-4478-929D-970E64A83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400" dirty="0"/>
              <a:t>Het </a:t>
            </a:r>
            <a:r>
              <a:rPr lang="nl-NL" sz="1400" dirty="0" err="1"/>
              <a:t>beamteam</a:t>
            </a:r>
            <a:r>
              <a:rPr lang="nl-NL" sz="1400" dirty="0"/>
              <a:t> sjabloon is standaard voorzien van lettertype </a:t>
            </a:r>
            <a:r>
              <a:rPr lang="nl-NL" sz="1400" dirty="0" err="1"/>
              <a:t>Calibri</a:t>
            </a:r>
            <a:r>
              <a:rPr lang="nl-NL" sz="1400" dirty="0"/>
              <a:t>, grootte 26; zwarte achtergrond met witte letters.</a:t>
            </a:r>
          </a:p>
          <a:p>
            <a:r>
              <a:rPr lang="nl-NL" sz="1400" dirty="0" err="1"/>
              <a:t>Beeldverhoudimg</a:t>
            </a:r>
            <a:r>
              <a:rPr lang="nl-NL" sz="1400" dirty="0"/>
              <a:t> 16:9 ( Breedbeeld).</a:t>
            </a:r>
          </a:p>
          <a:p>
            <a:endParaRPr lang="nl-NL" sz="1400" dirty="0"/>
          </a:p>
          <a:p>
            <a:r>
              <a:rPr lang="nl-NL" sz="1400" dirty="0"/>
              <a:t>Op de volgende dia is als voorbeeld een dia met het HH logo.</a:t>
            </a:r>
          </a:p>
          <a:p>
            <a:endParaRPr lang="nl-NL" sz="1400" dirty="0"/>
          </a:p>
          <a:p>
            <a:r>
              <a:rPr lang="nl-NL" sz="1400" dirty="0"/>
              <a:t>Klik op “nieuwe dia” en kies uit de beschikbare dia’s in het sjabloon. S.v.p. GEEN wijzigingen aanbrengen in het sjabloon</a:t>
            </a:r>
          </a:p>
          <a:p>
            <a:r>
              <a:rPr lang="nl-NL" sz="1400" dirty="0"/>
              <a:t>zelf!</a:t>
            </a:r>
          </a:p>
          <a:p>
            <a:endParaRPr lang="nl-NL" sz="1400" dirty="0"/>
          </a:p>
          <a:p>
            <a:r>
              <a:rPr lang="nl-NL" sz="1400" dirty="0"/>
              <a:t>Wilt u een dia zonder icoon: kies dan de zwarte dia ( zie dia 3).</a:t>
            </a:r>
          </a:p>
          <a:p>
            <a:r>
              <a:rPr lang="nl-NL" sz="1400" dirty="0"/>
              <a:t>Nu kunt u de dia naar eigen behoefte wijzigen, zonder de dia van het sjabloon te wijzigen.</a:t>
            </a:r>
          </a:p>
          <a:p>
            <a:r>
              <a:rPr lang="nl-NL" sz="1400" dirty="0"/>
              <a:t>Als voorbeeld is in dia 4 de achtergrond gewijzigd in wit, met zwarte letters</a:t>
            </a:r>
          </a:p>
          <a:p>
            <a:endParaRPr lang="nl-NL" sz="1400" dirty="0"/>
          </a:p>
          <a:p>
            <a:r>
              <a:rPr lang="nl-NL" sz="1400" dirty="0"/>
              <a:t>Wilt u meer weten over het gebruik, dan kunt u een bericht doen aan </a:t>
            </a:r>
            <a:r>
              <a:rPr lang="nl-NL" sz="1400" u="sng" dirty="0">
                <a:solidFill>
                  <a:srgbClr val="FFFF00"/>
                </a:solidFill>
              </a:rPr>
              <a:t>beamteam@hervormdheerde.nl</a:t>
            </a:r>
            <a:r>
              <a:rPr lang="nl-NL" sz="1400" dirty="0"/>
              <a:t> </a:t>
            </a:r>
          </a:p>
          <a:p>
            <a:endParaRPr lang="nl-NL" sz="1400" dirty="0"/>
          </a:p>
          <a:p>
            <a:r>
              <a:rPr lang="nl-NL" sz="1400" dirty="0"/>
              <a:t>m.vr.gr. het </a:t>
            </a:r>
            <a:r>
              <a:rPr lang="nl-NL" sz="1400" dirty="0" err="1"/>
              <a:t>beamteam</a:t>
            </a:r>
            <a:endParaRPr lang="nl-NL" sz="1400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79B0EE65-AD35-47DC-9FE8-3BA001CD8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Hoe maakt u een nieuwe </a:t>
            </a:r>
            <a:r>
              <a:rPr lang="nl-NL" sz="2000" dirty="0" err="1"/>
              <a:t>ppt</a:t>
            </a:r>
            <a:r>
              <a:rPr lang="nl-NL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19578105"/>
      </p:ext>
    </p:extLst>
  </p:cSld>
  <p:clrMapOvr>
    <a:masterClrMapping/>
  </p:clrMapOvr>
  <p:transition spd="slow" advTm="1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5A9F9FE-7BBC-4696-91EA-EDC0AE0EC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Welkompagina met HH logo</a:t>
            </a:r>
          </a:p>
          <a:p>
            <a:r>
              <a:rPr lang="nl-NL" dirty="0"/>
              <a:t>Dia 2: standaard lettertype / grootte: </a:t>
            </a:r>
            <a:r>
              <a:rPr lang="nl-NL" dirty="0" err="1"/>
              <a:t>Calibri</a:t>
            </a:r>
            <a:r>
              <a:rPr lang="nl-NL" dirty="0"/>
              <a:t> 26</a:t>
            </a:r>
          </a:p>
          <a:p>
            <a:endParaRPr lang="nl-NL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4E3FEB4-DDA8-45BC-8E7A-1761DD404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A43E1365-8A1C-4BD0-B593-C966066B12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81564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FB48055-119D-4DB4-BDCB-22AE0BEFB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sz="1400" dirty="0"/>
              <a:t>Dit is dia 3</a:t>
            </a:r>
          </a:p>
          <a:p>
            <a:r>
              <a:rPr lang="nl-NL" sz="1400" dirty="0"/>
              <a:t>Als voorbeeld heb ik deze dia voorzien van kleinere letter, in </a:t>
            </a:r>
            <a:r>
              <a:rPr lang="nl-NL" sz="1400" dirty="0" err="1"/>
              <a:t>Calibri</a:t>
            </a:r>
            <a:r>
              <a:rPr lang="nl-NL" sz="1400" dirty="0"/>
              <a:t>, sjabloon ongewijzigd</a:t>
            </a:r>
          </a:p>
          <a:p>
            <a:endParaRPr lang="nl-NL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E4068DD-0CE1-43C3-89FF-3D9AA436E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3F31B0C-A439-408B-B573-1F9619B6CB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7920126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1400" dirty="0">
              <a:solidFill>
                <a:schemeClr val="bg1"/>
              </a:solidFill>
            </a:endParaRP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>
                <a:solidFill>
                  <a:schemeClr val="bg1"/>
                </a:solidFill>
              </a:rPr>
              <a:t>Dit is dia 4</a:t>
            </a:r>
          </a:p>
          <a:p>
            <a:r>
              <a:rPr lang="nl-NL" sz="1400" dirty="0">
                <a:solidFill>
                  <a:schemeClr val="bg1"/>
                </a:solidFill>
              </a:rPr>
              <a:t>Als voorbeeld heb ik de achtergrond van deze dia in wit gezet, </a:t>
            </a:r>
            <a:r>
              <a:rPr lang="nl-NL" sz="1400" dirty="0" err="1">
                <a:solidFill>
                  <a:schemeClr val="bg1"/>
                </a:solidFill>
              </a:rPr>
              <a:t>metzwarte</a:t>
            </a:r>
            <a:r>
              <a:rPr lang="nl-NL" sz="1400" dirty="0">
                <a:solidFill>
                  <a:schemeClr val="bg1"/>
                </a:solidFill>
              </a:rPr>
              <a:t> letters.</a:t>
            </a:r>
          </a:p>
          <a:p>
            <a:r>
              <a:rPr lang="nl-NL" sz="1400" dirty="0">
                <a:solidFill>
                  <a:schemeClr val="bg1"/>
                </a:solidFill>
              </a:rPr>
              <a:t>Het sjabloon is ongewijzigd.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ransition spd="slow" advTm="2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5BDB5F4-CA3D-4982-B243-6E8711D18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Voorbeeld met icoon Liedboek.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BFD73D8-2DCC-4DB6-947A-115E7B6C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6430778-2060-4491-8467-037002BAF6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075972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AC234B2-3C34-4C96-9F70-AD4AF6242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FC3187B-0BE9-4E68-852F-F3D66977F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2A699D4-C697-4832-BB8B-6E9E15F5E2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147936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20170724-bt-sjabloon-Calibri26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11277</TotalTime>
  <Words>218</Words>
  <Application>Microsoft Office PowerPoint</Application>
  <PresentationFormat>Diavoorstelling (16:9)</PresentationFormat>
  <Paragraphs>28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1_20170724-bt-sjabloon-Calibri26</vt:lpstr>
      <vt:lpstr>Hoe maakt u een nieuwe ppt?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Rowan ter Velde</dc:creator>
  <cp:lastModifiedBy>Gebruiker-MSI</cp:lastModifiedBy>
  <cp:revision>1076</cp:revision>
  <dcterms:created xsi:type="dcterms:W3CDTF">2014-01-23T13:40:22Z</dcterms:created>
  <dcterms:modified xsi:type="dcterms:W3CDTF">2021-04-14T08:53:53Z</dcterms:modified>
</cp:coreProperties>
</file>